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</p:sldIdLst>
  <p:sldSz cx="9753600" cy="54864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44" y="-78"/>
      </p:cViewPr>
      <p:guideLst>
        <p:guide orient="horz" pos="1728"/>
        <p:guide pos="3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44356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Picture 2" descr="C:\Users\user\Desktop\lendi header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7848600" cy="121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0" y="41148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Mrs.T.Sravya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2819400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Unit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-5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418" y="271057"/>
            <a:ext cx="5858764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28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Custom</PresentationFormat>
  <Paragraphs>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Theme78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user</cp:lastModifiedBy>
  <cp:revision>4</cp:revision>
  <dcterms:created xsi:type="dcterms:W3CDTF">2022-06-16T00:44:57Z</dcterms:created>
  <dcterms:modified xsi:type="dcterms:W3CDTF">2025-04-01T01:22:26Z</dcterms:modified>
</cp:coreProperties>
</file>